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1"/>
  </p:notesMasterIdLst>
  <p:handoutMasterIdLst>
    <p:handoutMasterId r:id="rId12"/>
  </p:handoutMasterIdLst>
  <p:sldIdLst>
    <p:sldId id="269" r:id="rId2"/>
    <p:sldId id="270" r:id="rId3"/>
    <p:sldId id="278" r:id="rId4"/>
    <p:sldId id="271" r:id="rId5"/>
    <p:sldId id="274" r:id="rId6"/>
    <p:sldId id="275" r:id="rId7"/>
    <p:sldId id="272" r:id="rId8"/>
    <p:sldId id="273" r:id="rId9"/>
    <p:sldId id="277"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41" autoAdjust="0"/>
    <p:restoredTop sz="94660"/>
  </p:normalViewPr>
  <p:slideViewPr>
    <p:cSldViewPr snapToGrid="0">
      <p:cViewPr varScale="1">
        <p:scale>
          <a:sx n="74" d="100"/>
          <a:sy n="74" d="100"/>
        </p:scale>
        <p:origin x="378" y="72"/>
      </p:cViewPr>
      <p:guideLst/>
    </p:cSldViewPr>
  </p:slideViewPr>
  <p:notesTextViewPr>
    <p:cViewPr>
      <p:scale>
        <a:sx n="3" d="2"/>
        <a:sy n="3" d="2"/>
      </p:scale>
      <p:origin x="0" y="0"/>
    </p:cViewPr>
  </p:notesTextViewPr>
  <p:notesViewPr>
    <p:cSldViewPr snapToGrid="0" showGuides="1">
      <p:cViewPr varScale="1">
        <p:scale>
          <a:sx n="76" d="100"/>
          <a:sy n="76" d="100"/>
        </p:scale>
        <p:origin x="1680"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CDF4E22-E98E-4F6B-977F-447F402EDE8D}" type="datetimeFigureOut">
              <a:rPr lang="en-US" smtClean="0"/>
              <a:t>19-May-18</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FDC7F4F-41CA-4B09-9309-82952A673BCD}" type="slidenum">
              <a:rPr lang="en-US" smtClean="0"/>
              <a:t>‹#›</a:t>
            </a:fld>
            <a:endParaRPr lang="en-US"/>
          </a:p>
        </p:txBody>
      </p:sp>
    </p:spTree>
    <p:extLst>
      <p:ext uri="{BB962C8B-B14F-4D97-AF65-F5344CB8AC3E}">
        <p14:creationId xmlns:p14="http://schemas.microsoft.com/office/powerpoint/2010/main" val="189914326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02AA3D-838A-4524-93AE-BB6F4B6FC72A}" type="datetimeFigureOut">
              <a:rPr lang="en-US" smtClean="0"/>
              <a:t>19-May-18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F945297-9661-4111-AC4D-7C1869DFF06C}" type="slidenum">
              <a:rPr lang="en-US" smtClean="0"/>
              <a:t>‹#›</a:t>
            </a:fld>
            <a:endParaRPr lang="en-US"/>
          </a:p>
        </p:txBody>
      </p:sp>
    </p:spTree>
    <p:extLst>
      <p:ext uri="{BB962C8B-B14F-4D97-AF65-F5344CB8AC3E}">
        <p14:creationId xmlns:p14="http://schemas.microsoft.com/office/powerpoint/2010/main" val="41929443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041400"/>
            <a:ext cx="9144000" cy="2387600"/>
          </a:xfrm>
        </p:spPr>
        <p:txBody>
          <a:bodyPr anchor="b"/>
          <a:lstStyle>
            <a:lvl1pPr algn="ctr">
              <a:defRPr sz="6000">
                <a:solidFill>
                  <a:schemeClr val="tx1"/>
                </a:solidFill>
              </a:defRPr>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solidFill>
                  <a:schemeClr val="tx1"/>
                </a:solidFill>
              </a:defRPr>
            </a:lvl1pPr>
          </a:lstStyle>
          <a:p>
            <a:fld id="{F9C73D9D-BEC1-4A36-A912-403F7B61D841}" type="datetime1">
              <a:rPr lang="en-US" smtClean="0"/>
              <a:t>19-May-18</a:t>
            </a:fld>
            <a:endParaRPr lang="en-US"/>
          </a:p>
        </p:txBody>
      </p:sp>
      <p:sp>
        <p:nvSpPr>
          <p:cNvPr id="5" name="Footer Placeholder 4"/>
          <p:cNvSpPr>
            <a:spLocks noGrp="1"/>
          </p:cNvSpPr>
          <p:nvPr>
            <p:ph type="ftr" sz="quarter" idx="11"/>
          </p:nvPr>
        </p:nvSpPr>
        <p:spPr/>
        <p:txBody>
          <a:bodyPr/>
          <a:lstStyle>
            <a:lvl1pPr>
              <a:defRPr>
                <a:solidFill>
                  <a:schemeClr val="tx1"/>
                </a:solidFill>
              </a:defRPr>
            </a:lvl1pPr>
          </a:lstStyle>
          <a:p>
            <a:r>
              <a:rPr lang="en-US"/>
              <a:t>Add a footer</a:t>
            </a:r>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92FB8604-3E91-4806-A5CC-428F0C480F73}" type="slidenum">
              <a:rPr lang="en-US" smtClean="0"/>
              <a:pPr/>
              <a:t>‹#›</a:t>
            </a:fld>
            <a:endParaRPr lang="en-US"/>
          </a:p>
        </p:txBody>
      </p:sp>
    </p:spTree>
    <p:extLst>
      <p:ext uri="{BB962C8B-B14F-4D97-AF65-F5344CB8AC3E}">
        <p14:creationId xmlns:p14="http://schemas.microsoft.com/office/powerpoint/2010/main" val="259946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0575F1-C798-4463-ADA9-541C94461F29}" type="datetime1">
              <a:rPr lang="en-US" smtClean="0"/>
              <a:t>19-May-18</a:t>
            </a:fld>
            <a:endParaRPr lang="en-US"/>
          </a:p>
        </p:txBody>
      </p:sp>
      <p:sp>
        <p:nvSpPr>
          <p:cNvPr id="5" name="Footer Placeholder 4"/>
          <p:cNvSpPr>
            <a:spLocks noGrp="1"/>
          </p:cNvSpPr>
          <p:nvPr>
            <p:ph type="ftr" sz="quarter" idx="11"/>
          </p:nvPr>
        </p:nvSpPr>
        <p:spPr/>
        <p:txBody>
          <a:bodyPr/>
          <a:lstStyle/>
          <a:p>
            <a:r>
              <a:rPr lang="en-US"/>
              <a:t>Add a footer</a:t>
            </a:r>
          </a:p>
        </p:txBody>
      </p:sp>
      <p:sp>
        <p:nvSpPr>
          <p:cNvPr id="6" name="Slide Number Placeholder 5"/>
          <p:cNvSpPr>
            <a:spLocks noGrp="1"/>
          </p:cNvSpPr>
          <p:nvPr>
            <p:ph type="sldNum" sz="quarter" idx="12"/>
          </p:nvPr>
        </p:nvSpPr>
        <p:spPr/>
        <p:txBody>
          <a:bodyPr/>
          <a:lstStyle/>
          <a:p>
            <a:fld id="{92FB8604-3E91-4806-A5CC-428F0C480F73}" type="slidenum">
              <a:rPr lang="en-US" smtClean="0"/>
              <a:t>‹#›</a:t>
            </a:fld>
            <a:endParaRPr lang="en-US"/>
          </a:p>
        </p:txBody>
      </p:sp>
    </p:spTree>
    <p:extLst>
      <p:ext uri="{BB962C8B-B14F-4D97-AF65-F5344CB8AC3E}">
        <p14:creationId xmlns:p14="http://schemas.microsoft.com/office/powerpoint/2010/main" val="30427738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62262"/>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126DD13-DF4B-4719-A326-B4861EB71C66}" type="datetime1">
              <a:rPr lang="en-US" smtClean="0"/>
              <a:t>19-May-18</a:t>
            </a:fld>
            <a:endParaRPr lang="en-US"/>
          </a:p>
        </p:txBody>
      </p:sp>
      <p:sp>
        <p:nvSpPr>
          <p:cNvPr id="5" name="Footer Placeholder 4"/>
          <p:cNvSpPr>
            <a:spLocks noGrp="1"/>
          </p:cNvSpPr>
          <p:nvPr>
            <p:ph type="ftr" sz="quarter" idx="11"/>
          </p:nvPr>
        </p:nvSpPr>
        <p:spPr/>
        <p:txBody>
          <a:bodyPr/>
          <a:lstStyle/>
          <a:p>
            <a:r>
              <a:rPr lang="en-US"/>
              <a:t>Add a footer</a:t>
            </a:r>
          </a:p>
        </p:txBody>
      </p:sp>
      <p:sp>
        <p:nvSpPr>
          <p:cNvPr id="6" name="Slide Number Placeholder 5"/>
          <p:cNvSpPr>
            <a:spLocks noGrp="1"/>
          </p:cNvSpPr>
          <p:nvPr>
            <p:ph type="sldNum" sz="quarter" idx="12"/>
          </p:nvPr>
        </p:nvSpPr>
        <p:spPr/>
        <p:txBody>
          <a:bodyPr/>
          <a:lstStyle/>
          <a:p>
            <a:fld id="{92FB8604-3E91-4806-A5CC-428F0C480F73}" type="slidenum">
              <a:rPr lang="en-US" smtClean="0"/>
              <a:t>‹#›</a:t>
            </a:fld>
            <a:endParaRPr lang="en-US"/>
          </a:p>
        </p:txBody>
      </p:sp>
    </p:spTree>
    <p:extLst>
      <p:ext uri="{BB962C8B-B14F-4D97-AF65-F5344CB8AC3E}">
        <p14:creationId xmlns:p14="http://schemas.microsoft.com/office/powerpoint/2010/main" val="1223336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071DC53-4A94-4E7C-8BA7-C3E988DA2C17}" type="datetime1">
              <a:rPr lang="en-US" smtClean="0"/>
              <a:t>19-May-18</a:t>
            </a:fld>
            <a:endParaRPr lang="en-US"/>
          </a:p>
        </p:txBody>
      </p:sp>
      <p:sp>
        <p:nvSpPr>
          <p:cNvPr id="6" name="Footer Placeholder 5"/>
          <p:cNvSpPr>
            <a:spLocks noGrp="1"/>
          </p:cNvSpPr>
          <p:nvPr>
            <p:ph type="ftr" sz="quarter" idx="11"/>
          </p:nvPr>
        </p:nvSpPr>
        <p:spPr/>
        <p:txBody>
          <a:bodyPr/>
          <a:lstStyle/>
          <a:p>
            <a:r>
              <a:rPr lang="en-US"/>
              <a:t>Add a footer</a:t>
            </a:r>
          </a:p>
        </p:txBody>
      </p:sp>
      <p:sp>
        <p:nvSpPr>
          <p:cNvPr id="7" name="Slide Number Placeholder 6"/>
          <p:cNvSpPr>
            <a:spLocks noGrp="1"/>
          </p:cNvSpPr>
          <p:nvPr>
            <p:ph type="sldNum" sz="quarter" idx="12"/>
          </p:nvPr>
        </p:nvSpPr>
        <p:spPr/>
        <p:txBody>
          <a:bodyPr/>
          <a:lstStyle/>
          <a:p>
            <a:fld id="{92FB8604-3E91-4806-A5CC-428F0C480F73}" type="slidenum">
              <a:rPr lang="en-US" smtClean="0"/>
              <a:t>‹#›</a:t>
            </a:fld>
            <a:endParaRPr lang="en-US"/>
          </a:p>
        </p:txBody>
      </p:sp>
    </p:spTree>
    <p:extLst>
      <p:ext uri="{BB962C8B-B14F-4D97-AF65-F5344CB8AC3E}">
        <p14:creationId xmlns:p14="http://schemas.microsoft.com/office/powerpoint/2010/main" val="23170929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1850" y="274638"/>
            <a:ext cx="10515600" cy="1143000"/>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1850" y="1489075"/>
            <a:ext cx="5156200" cy="6413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1850" y="2193925"/>
            <a:ext cx="5156200" cy="3978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89663" y="1489075"/>
            <a:ext cx="5157787" cy="6413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9663" y="2193925"/>
            <a:ext cx="5157787" cy="3978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E79912A-DA7D-4888-BF1A-FFA8B711273B}" type="datetime1">
              <a:rPr lang="en-US" smtClean="0"/>
              <a:t>19-May-18</a:t>
            </a:fld>
            <a:endParaRPr lang="en-US"/>
          </a:p>
        </p:txBody>
      </p:sp>
      <p:sp>
        <p:nvSpPr>
          <p:cNvPr id="8" name="Footer Placeholder 7"/>
          <p:cNvSpPr>
            <a:spLocks noGrp="1"/>
          </p:cNvSpPr>
          <p:nvPr>
            <p:ph type="ftr" sz="quarter" idx="11"/>
          </p:nvPr>
        </p:nvSpPr>
        <p:spPr/>
        <p:txBody>
          <a:bodyPr/>
          <a:lstStyle/>
          <a:p>
            <a:r>
              <a:rPr lang="en-US"/>
              <a:t>Add a footer</a:t>
            </a:r>
          </a:p>
        </p:txBody>
      </p:sp>
      <p:sp>
        <p:nvSpPr>
          <p:cNvPr id="9" name="Slide Number Placeholder 8"/>
          <p:cNvSpPr>
            <a:spLocks noGrp="1"/>
          </p:cNvSpPr>
          <p:nvPr>
            <p:ph type="sldNum" sz="quarter" idx="12"/>
          </p:nvPr>
        </p:nvSpPr>
        <p:spPr/>
        <p:txBody>
          <a:bodyPr/>
          <a:lstStyle/>
          <a:p>
            <a:fld id="{92FB8604-3E91-4806-A5CC-428F0C480F73}" type="slidenum">
              <a:rPr lang="en-US" smtClean="0"/>
              <a:t>‹#›</a:t>
            </a:fld>
            <a:endParaRPr lang="en-US"/>
          </a:p>
        </p:txBody>
      </p:sp>
    </p:spTree>
    <p:extLst>
      <p:ext uri="{BB962C8B-B14F-4D97-AF65-F5344CB8AC3E}">
        <p14:creationId xmlns:p14="http://schemas.microsoft.com/office/powerpoint/2010/main" val="19702027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51F66FA-4CB5-42BA-9ECC-EDEC67A1D389}" type="datetime1">
              <a:rPr lang="en-US" smtClean="0"/>
              <a:t>19-May-18</a:t>
            </a:fld>
            <a:endParaRPr lang="en-US"/>
          </a:p>
        </p:txBody>
      </p:sp>
      <p:sp>
        <p:nvSpPr>
          <p:cNvPr id="4" name="Footer Placeholder 3"/>
          <p:cNvSpPr>
            <a:spLocks noGrp="1"/>
          </p:cNvSpPr>
          <p:nvPr>
            <p:ph type="ftr" sz="quarter" idx="11"/>
          </p:nvPr>
        </p:nvSpPr>
        <p:spPr/>
        <p:txBody>
          <a:bodyPr/>
          <a:lstStyle/>
          <a:p>
            <a:r>
              <a:rPr lang="en-US"/>
              <a:t>Add a footer</a:t>
            </a:r>
          </a:p>
        </p:txBody>
      </p:sp>
      <p:sp>
        <p:nvSpPr>
          <p:cNvPr id="5" name="Slide Number Placeholder 4"/>
          <p:cNvSpPr>
            <a:spLocks noGrp="1"/>
          </p:cNvSpPr>
          <p:nvPr>
            <p:ph type="sldNum" sz="quarter" idx="12"/>
          </p:nvPr>
        </p:nvSpPr>
        <p:spPr/>
        <p:txBody>
          <a:bodyPr/>
          <a:lstStyle/>
          <a:p>
            <a:fld id="{92FB8604-3E91-4806-A5CC-428F0C480F73}" type="slidenum">
              <a:rPr lang="en-US" smtClean="0"/>
              <a:t>‹#›</a:t>
            </a:fld>
            <a:endParaRPr lang="en-US"/>
          </a:p>
        </p:txBody>
      </p:sp>
    </p:spTree>
    <p:extLst>
      <p:ext uri="{BB962C8B-B14F-4D97-AF65-F5344CB8AC3E}">
        <p14:creationId xmlns:p14="http://schemas.microsoft.com/office/powerpoint/2010/main" val="32055980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9567B65-FBBA-46B4-B227-600DAFCC8EF0}" type="datetime1">
              <a:rPr lang="en-US" smtClean="0"/>
              <a:t>19-May-18</a:t>
            </a:fld>
            <a:endParaRPr lang="en-US"/>
          </a:p>
        </p:txBody>
      </p:sp>
      <p:sp>
        <p:nvSpPr>
          <p:cNvPr id="3" name="Footer Placeholder 2"/>
          <p:cNvSpPr>
            <a:spLocks noGrp="1"/>
          </p:cNvSpPr>
          <p:nvPr>
            <p:ph type="ftr" sz="quarter" idx="11"/>
          </p:nvPr>
        </p:nvSpPr>
        <p:spPr/>
        <p:txBody>
          <a:bodyPr/>
          <a:lstStyle/>
          <a:p>
            <a:r>
              <a:rPr lang="en-US"/>
              <a:t>Add a footer</a:t>
            </a:r>
          </a:p>
        </p:txBody>
      </p:sp>
      <p:sp>
        <p:nvSpPr>
          <p:cNvPr id="4" name="Slide Number Placeholder 3"/>
          <p:cNvSpPr>
            <a:spLocks noGrp="1"/>
          </p:cNvSpPr>
          <p:nvPr>
            <p:ph type="sldNum" sz="quarter" idx="12"/>
          </p:nvPr>
        </p:nvSpPr>
        <p:spPr/>
        <p:txBody>
          <a:bodyPr/>
          <a:lstStyle/>
          <a:p>
            <a:fld id="{92FB8604-3E91-4806-A5CC-428F0C480F73}" type="slidenum">
              <a:rPr lang="en-US" smtClean="0"/>
              <a:t>‹#›</a:t>
            </a:fld>
            <a:endParaRPr lang="en-US"/>
          </a:p>
        </p:txBody>
      </p:sp>
    </p:spTree>
    <p:extLst>
      <p:ext uri="{BB962C8B-B14F-4D97-AF65-F5344CB8AC3E}">
        <p14:creationId xmlns:p14="http://schemas.microsoft.com/office/powerpoint/2010/main" val="2820598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4" name="Text Placeholder 3"/>
          <p:cNvSpPr>
            <a:spLocks noGrp="1"/>
          </p:cNvSpPr>
          <p:nvPr>
            <p:ph type="body" sz="half" idx="2"/>
          </p:nvPr>
        </p:nvSpPr>
        <p:spPr>
          <a:xfrm>
            <a:off x="839788" y="2101850"/>
            <a:ext cx="3932237" cy="37592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EC15529-BE6B-4FAF-92A8-E67316B287FA}" type="datetime1">
              <a:rPr lang="en-US" smtClean="0"/>
              <a:t>19-May-18</a:t>
            </a:fld>
            <a:endParaRPr lang="en-US"/>
          </a:p>
        </p:txBody>
      </p:sp>
      <p:sp>
        <p:nvSpPr>
          <p:cNvPr id="6" name="Footer Placeholder 5"/>
          <p:cNvSpPr>
            <a:spLocks noGrp="1"/>
          </p:cNvSpPr>
          <p:nvPr>
            <p:ph type="ftr" sz="quarter" idx="11"/>
          </p:nvPr>
        </p:nvSpPr>
        <p:spPr/>
        <p:txBody>
          <a:bodyPr/>
          <a:lstStyle/>
          <a:p>
            <a:r>
              <a:rPr lang="en-US"/>
              <a:t>Add a footer</a:t>
            </a:r>
          </a:p>
        </p:txBody>
      </p:sp>
      <p:sp>
        <p:nvSpPr>
          <p:cNvPr id="7" name="Slide Number Placeholder 6"/>
          <p:cNvSpPr>
            <a:spLocks noGrp="1"/>
          </p:cNvSpPr>
          <p:nvPr>
            <p:ph type="sldNum" sz="quarter" idx="12"/>
          </p:nvPr>
        </p:nvSpPr>
        <p:spPr/>
        <p:txBody>
          <a:bodyPr/>
          <a:lstStyle/>
          <a:p>
            <a:fld id="{92FB8604-3E91-4806-A5CC-428F0C480F73}" type="slidenum">
              <a:rPr lang="en-US" smtClean="0"/>
              <a:t>‹#›</a:t>
            </a:fld>
            <a:endParaRPr lang="en-US"/>
          </a:p>
        </p:txBody>
      </p:sp>
    </p:spTree>
    <p:extLst>
      <p:ext uri="{BB962C8B-B14F-4D97-AF65-F5344CB8AC3E}">
        <p14:creationId xmlns:p14="http://schemas.microsoft.com/office/powerpoint/2010/main" val="111326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descr="An empty placeholder to add an image. Click on the placeholder and select the image that you wish to add"/>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839788" y="2101850"/>
            <a:ext cx="3932237" cy="37592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7DF48A-15DE-4D33-B881-E4E92245926D}" type="datetime1">
              <a:rPr lang="en-US" smtClean="0"/>
              <a:t>19-May-18</a:t>
            </a:fld>
            <a:endParaRPr lang="en-US"/>
          </a:p>
        </p:txBody>
      </p:sp>
      <p:sp>
        <p:nvSpPr>
          <p:cNvPr id="6" name="Footer Placeholder 5"/>
          <p:cNvSpPr>
            <a:spLocks noGrp="1"/>
          </p:cNvSpPr>
          <p:nvPr>
            <p:ph type="ftr" sz="quarter" idx="11"/>
          </p:nvPr>
        </p:nvSpPr>
        <p:spPr/>
        <p:txBody>
          <a:bodyPr/>
          <a:lstStyle/>
          <a:p>
            <a:r>
              <a:rPr lang="en-US"/>
              <a:t>Add a footer</a:t>
            </a:r>
          </a:p>
        </p:txBody>
      </p:sp>
      <p:sp>
        <p:nvSpPr>
          <p:cNvPr id="7" name="Slide Number Placeholder 6"/>
          <p:cNvSpPr>
            <a:spLocks noGrp="1"/>
          </p:cNvSpPr>
          <p:nvPr>
            <p:ph type="sldNum" sz="quarter" idx="12"/>
          </p:nvPr>
        </p:nvSpPr>
        <p:spPr/>
        <p:txBody>
          <a:bodyPr/>
          <a:lstStyle/>
          <a:p>
            <a:fld id="{92FB8604-3E91-4806-A5CC-428F0C480F73}" type="slidenum">
              <a:rPr lang="en-US" smtClean="0"/>
              <a:t>‹#›</a:t>
            </a:fld>
            <a:endParaRPr lang="en-US"/>
          </a:p>
        </p:txBody>
      </p:sp>
    </p:spTree>
    <p:extLst>
      <p:ext uri="{BB962C8B-B14F-4D97-AF65-F5344CB8AC3E}">
        <p14:creationId xmlns:p14="http://schemas.microsoft.com/office/powerpoint/2010/main" val="34943479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E0D7670-55F0-4C01-BDA5-393F3358D0D1}" type="datetime1">
              <a:rPr lang="en-US" smtClean="0"/>
              <a:t>19-May-18</a:t>
            </a:fld>
            <a:endParaRPr lang="en-US"/>
          </a:p>
        </p:txBody>
      </p:sp>
      <p:sp>
        <p:nvSpPr>
          <p:cNvPr id="5" name="Footer Placeholder 4"/>
          <p:cNvSpPr>
            <a:spLocks noGrp="1"/>
          </p:cNvSpPr>
          <p:nvPr>
            <p:ph type="ftr" sz="quarter" idx="11"/>
          </p:nvPr>
        </p:nvSpPr>
        <p:spPr/>
        <p:txBody>
          <a:bodyPr/>
          <a:lstStyle/>
          <a:p>
            <a:r>
              <a:rPr lang="en-US"/>
              <a:t>Add a footer</a:t>
            </a:r>
          </a:p>
        </p:txBody>
      </p:sp>
      <p:sp>
        <p:nvSpPr>
          <p:cNvPr id="6" name="Slide Number Placeholder 5"/>
          <p:cNvSpPr>
            <a:spLocks noGrp="1"/>
          </p:cNvSpPr>
          <p:nvPr>
            <p:ph type="sldNum" sz="quarter" idx="12"/>
          </p:nvPr>
        </p:nvSpPr>
        <p:spPr/>
        <p:txBody>
          <a:bodyPr/>
          <a:lstStyle/>
          <a:p>
            <a:fld id="{92FB8604-3E91-4806-A5CC-428F0C480F73}" type="slidenum">
              <a:rPr lang="en-US" smtClean="0"/>
              <a:t>‹#›</a:t>
            </a:fld>
            <a:endParaRPr lang="en-US"/>
          </a:p>
        </p:txBody>
      </p:sp>
    </p:spTree>
    <p:extLst>
      <p:ext uri="{BB962C8B-B14F-4D97-AF65-F5344CB8AC3E}">
        <p14:creationId xmlns:p14="http://schemas.microsoft.com/office/powerpoint/2010/main" val="1475257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EF570A4-2E99-4A4B-A2AC-4D556C089130}" type="datetime1">
              <a:rPr lang="en-US" smtClean="0"/>
              <a:t>19-May-18</a:t>
            </a:fld>
            <a:endParaRPr lang="en-US"/>
          </a:p>
        </p:txBody>
      </p:sp>
      <p:sp>
        <p:nvSpPr>
          <p:cNvPr id="5" name="Footer Placeholder 4"/>
          <p:cNvSpPr>
            <a:spLocks noGrp="1"/>
          </p:cNvSpPr>
          <p:nvPr>
            <p:ph type="ftr" sz="quarter" idx="11"/>
          </p:nvPr>
        </p:nvSpPr>
        <p:spPr/>
        <p:txBody>
          <a:bodyPr/>
          <a:lstStyle/>
          <a:p>
            <a:r>
              <a:rPr lang="en-US"/>
              <a:t>Add a footer</a:t>
            </a:r>
          </a:p>
        </p:txBody>
      </p:sp>
      <p:sp>
        <p:nvSpPr>
          <p:cNvPr id="6" name="Slide Number Placeholder 5"/>
          <p:cNvSpPr>
            <a:spLocks noGrp="1"/>
          </p:cNvSpPr>
          <p:nvPr>
            <p:ph type="sldNum" sz="quarter" idx="12"/>
          </p:nvPr>
        </p:nvSpPr>
        <p:spPr/>
        <p:txBody>
          <a:bodyPr/>
          <a:lstStyle/>
          <a:p>
            <a:fld id="{92FB8604-3E91-4806-A5CC-428F0C480F73}" type="slidenum">
              <a:rPr lang="en-US" smtClean="0"/>
              <a:t>‹#›</a:t>
            </a:fld>
            <a:endParaRPr lang="en-US"/>
          </a:p>
        </p:txBody>
      </p:sp>
    </p:spTree>
    <p:extLst>
      <p:ext uri="{BB962C8B-B14F-4D97-AF65-F5344CB8AC3E}">
        <p14:creationId xmlns:p14="http://schemas.microsoft.com/office/powerpoint/2010/main" val="3292746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0"/>
            <a:ext cx="3276600" cy="365125"/>
          </a:xfrm>
          <a:prstGeom prst="rect">
            <a:avLst/>
          </a:prstGeom>
        </p:spPr>
        <p:txBody>
          <a:bodyPr vert="horz" lIns="91440" tIns="45720" rIns="91440" bIns="45720" rtlCol="0" anchor="ctr"/>
          <a:lstStyle>
            <a:lvl1pPr algn="l">
              <a:defRPr sz="1100">
                <a:solidFill>
                  <a:schemeClr val="tx1">
                    <a:tint val="75000"/>
                  </a:schemeClr>
                </a:solidFill>
              </a:defRPr>
            </a:lvl1pPr>
          </a:lstStyle>
          <a:p>
            <a:fld id="{889459B6-5D04-429A-B7FB-48F7063307D2}" type="datetime1">
              <a:rPr lang="en-US" smtClean="0"/>
              <a:pPr/>
              <a:t>19-May-18</a:t>
            </a:fld>
            <a:endParaRPr lang="en-US" dirty="0"/>
          </a:p>
        </p:txBody>
      </p:sp>
      <p:sp>
        <p:nvSpPr>
          <p:cNvPr id="5" name="Footer Placeholder 4"/>
          <p:cNvSpPr>
            <a:spLocks noGrp="1"/>
          </p:cNvSpPr>
          <p:nvPr>
            <p:ph type="ftr" sz="quarter" idx="3"/>
          </p:nvPr>
        </p:nvSpPr>
        <p:spPr>
          <a:xfrm>
            <a:off x="4648200" y="6356350"/>
            <a:ext cx="2895600" cy="365125"/>
          </a:xfrm>
          <a:prstGeom prst="rect">
            <a:avLst/>
          </a:prstGeom>
        </p:spPr>
        <p:txBody>
          <a:bodyPr vert="horz" lIns="91440" tIns="45720" rIns="91440" bIns="45720" rtlCol="0" anchor="ctr"/>
          <a:lstStyle>
            <a:lvl1pPr algn="ctr">
              <a:defRPr sz="1100">
                <a:solidFill>
                  <a:schemeClr val="tx1">
                    <a:tint val="75000"/>
                  </a:schemeClr>
                </a:solidFill>
              </a:defRPr>
            </a:lvl1pPr>
          </a:lstStyle>
          <a:p>
            <a:r>
              <a:rPr lang="en-US"/>
              <a:t>Add a footer</a:t>
            </a:r>
          </a:p>
        </p:txBody>
      </p:sp>
      <p:sp>
        <p:nvSpPr>
          <p:cNvPr id="6" name="Slide Number Placeholder 5"/>
          <p:cNvSpPr>
            <a:spLocks noGrp="1"/>
          </p:cNvSpPr>
          <p:nvPr>
            <p:ph type="sldNum" sz="quarter" idx="4"/>
          </p:nvPr>
        </p:nvSpPr>
        <p:spPr>
          <a:xfrm>
            <a:off x="8077200" y="6356350"/>
            <a:ext cx="3276600" cy="365125"/>
          </a:xfrm>
          <a:prstGeom prst="rect">
            <a:avLst/>
          </a:prstGeom>
        </p:spPr>
        <p:txBody>
          <a:bodyPr vert="horz" lIns="91440" tIns="45720" rIns="91440" bIns="45720" rtlCol="0" anchor="ctr"/>
          <a:lstStyle>
            <a:lvl1pPr algn="r">
              <a:defRPr sz="1100">
                <a:solidFill>
                  <a:schemeClr val="tx1">
                    <a:tint val="75000"/>
                  </a:schemeClr>
                </a:solidFill>
              </a:defRPr>
            </a:lvl1pPr>
          </a:lstStyle>
          <a:p>
            <a:fld id="{92FB8604-3E91-4806-A5CC-428F0C480F73}" type="slidenum">
              <a:rPr lang="en-US" smtClean="0"/>
              <a:pPr/>
              <a:t>‹#›</a:t>
            </a:fld>
            <a:endParaRPr lang="en-US"/>
          </a:p>
        </p:txBody>
      </p:sp>
    </p:spTree>
    <p:extLst>
      <p:ext uri="{BB962C8B-B14F-4D97-AF65-F5344CB8AC3E}">
        <p14:creationId xmlns:p14="http://schemas.microsoft.com/office/powerpoint/2010/main" val="1955623018"/>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ct val="30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ct val="3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ct val="3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636294"/>
            <a:ext cx="9144000" cy="1347537"/>
          </a:xfrm>
        </p:spPr>
        <p:txBody>
          <a:bodyPr/>
          <a:lstStyle/>
          <a:p>
            <a:r>
              <a:rPr lang="en-US" dirty="0" smtClean="0">
                <a:solidFill>
                  <a:srgbClr val="FF0000"/>
                </a:solidFill>
                <a:effectLst>
                  <a:outerShdw blurRad="38100" dist="38100" dir="2700000" algn="tl">
                    <a:srgbClr val="000000">
                      <a:alpha val="43137"/>
                    </a:srgbClr>
                  </a:outerShdw>
                </a:effectLst>
                <a:latin typeface="Andalus" panose="02020603050405020304" pitchFamily="18" charset="-78"/>
                <a:cs typeface="Andalus" panose="02020603050405020304" pitchFamily="18" charset="-78"/>
              </a:rPr>
              <a:t>Violence and Abuse</a:t>
            </a:r>
            <a:endParaRPr lang="en-US" dirty="0">
              <a:solidFill>
                <a:srgbClr val="FF0000"/>
              </a:solidFill>
              <a:effectLst>
                <a:outerShdw blurRad="38100" dist="38100" dir="2700000" algn="tl">
                  <a:srgbClr val="000000">
                    <a:alpha val="43137"/>
                  </a:srgbClr>
                </a:outerShdw>
              </a:effectLst>
              <a:latin typeface="Andalus" panose="02020603050405020304" pitchFamily="18" charset="-78"/>
              <a:cs typeface="Andalus" panose="02020603050405020304" pitchFamily="18" charset="-78"/>
            </a:endParaRPr>
          </a:p>
        </p:txBody>
      </p:sp>
      <p:sp>
        <p:nvSpPr>
          <p:cNvPr id="3" name="Subtitle 2"/>
          <p:cNvSpPr>
            <a:spLocks noGrp="1"/>
          </p:cNvSpPr>
          <p:nvPr>
            <p:ph type="subTitle" idx="1"/>
          </p:nvPr>
        </p:nvSpPr>
        <p:spPr>
          <a:xfrm>
            <a:off x="1524000" y="2983831"/>
            <a:ext cx="9144000" cy="2273969"/>
          </a:xfrm>
        </p:spPr>
        <p:txBody>
          <a:bodyPr>
            <a:normAutofit/>
          </a:bodyPr>
          <a:lstStyle/>
          <a:p>
            <a:pPr algn="l"/>
            <a:r>
              <a:rPr lang="en-US" dirty="0" smtClean="0">
                <a:latin typeface="Algerian" panose="04020705040A02060702" pitchFamily="82" charset="0"/>
              </a:rPr>
              <a:t>Name:</a:t>
            </a:r>
          </a:p>
          <a:p>
            <a:pPr algn="l"/>
            <a:r>
              <a:rPr lang="en-US" dirty="0" smtClean="0">
                <a:latin typeface="Algerian" panose="04020705040A02060702" pitchFamily="82" charset="0"/>
              </a:rPr>
              <a:t>Course:</a:t>
            </a:r>
          </a:p>
          <a:p>
            <a:pPr algn="l"/>
            <a:r>
              <a:rPr lang="en-US" dirty="0" smtClean="0">
                <a:latin typeface="Algerian" panose="04020705040A02060702" pitchFamily="82" charset="0"/>
              </a:rPr>
              <a:t>Professor:</a:t>
            </a:r>
          </a:p>
          <a:p>
            <a:pPr algn="l"/>
            <a:r>
              <a:rPr lang="en-US" dirty="0" smtClean="0">
                <a:latin typeface="Algerian" panose="04020705040A02060702" pitchFamily="82" charset="0"/>
              </a:rPr>
              <a:t>Date: </a:t>
            </a:r>
            <a:endParaRPr lang="en-US" dirty="0">
              <a:latin typeface="Algerian" panose="04020705040A02060702" pitchFamily="82" charset="0"/>
            </a:endParaRPr>
          </a:p>
        </p:txBody>
      </p:sp>
    </p:spTree>
    <p:extLst>
      <p:ext uri="{BB962C8B-B14F-4D97-AF65-F5344CB8AC3E}">
        <p14:creationId xmlns:p14="http://schemas.microsoft.com/office/powerpoint/2010/main" val="20425278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normAutofit/>
          </a:bodyPr>
          <a:lstStyle/>
          <a:p>
            <a:pPr algn="ctr"/>
            <a:r>
              <a:rPr lang="en-US" dirty="0" smtClean="0">
                <a:solidFill>
                  <a:srgbClr val="FF0000"/>
                </a:solidFill>
                <a:latin typeface="Andalus" panose="02020603050405020304" pitchFamily="18" charset="-78"/>
                <a:cs typeface="Andalus" panose="02020603050405020304" pitchFamily="18" charset="-78"/>
              </a:rPr>
              <a:t>Introduction </a:t>
            </a:r>
            <a:endParaRPr lang="en-US" dirty="0">
              <a:solidFill>
                <a:srgbClr val="FF0000"/>
              </a:solidFill>
              <a:latin typeface="Andalus" panose="02020603050405020304" pitchFamily="18" charset="-78"/>
              <a:cs typeface="Andalus" panose="02020603050405020304" pitchFamily="18" charset="-78"/>
            </a:endParaRPr>
          </a:p>
        </p:txBody>
      </p:sp>
      <p:sp>
        <p:nvSpPr>
          <p:cNvPr id="14" name="Content Placeholder 13"/>
          <p:cNvSpPr>
            <a:spLocks noGrp="1"/>
          </p:cNvSpPr>
          <p:nvPr>
            <p:ph idx="1"/>
          </p:nvPr>
        </p:nvSpPr>
        <p:spPr/>
        <p:txBody>
          <a:bodyPr>
            <a:normAutofit lnSpcReduction="10000"/>
          </a:bodyPr>
          <a:lstStyle/>
          <a:p>
            <a:pPr lvl="0"/>
            <a:r>
              <a:rPr lang="en-US" dirty="0" smtClean="0"/>
              <a:t>Exposure to violence, abuse affects not only the individual psychologically but also the Social economic life of the individual e.g. income, education and occupation. </a:t>
            </a:r>
          </a:p>
          <a:p>
            <a:pPr lvl="0"/>
            <a:r>
              <a:rPr lang="en-US" dirty="0" smtClean="0"/>
              <a:t>For example, </a:t>
            </a:r>
            <a:r>
              <a:rPr lang="en-US" dirty="0"/>
              <a:t>i</a:t>
            </a:r>
            <a:r>
              <a:rPr lang="en-US" dirty="0" smtClean="0"/>
              <a:t>n order for child to reach their goals, they need an environment that will assure them they reach their full potential. Children, adults need ample environment where they can experience positive, and growth to reach their goals. when the environment influences them with negativity e.g. violence, sexual abuse, and many more adverse experiences, they are affected and they may not reach their goals in life (</a:t>
            </a:r>
            <a:r>
              <a:rPr lang="en-US" dirty="0"/>
              <a:t>Coogan, </a:t>
            </a:r>
            <a:r>
              <a:rPr lang="en-US" dirty="0" smtClean="0"/>
              <a:t>2018).</a:t>
            </a:r>
            <a:endParaRPr lang="en-US" dirty="0"/>
          </a:p>
        </p:txBody>
      </p:sp>
    </p:spTree>
    <p:extLst>
      <p:ext uri="{BB962C8B-B14F-4D97-AF65-F5344CB8AC3E}">
        <p14:creationId xmlns:p14="http://schemas.microsoft.com/office/powerpoint/2010/main" val="303422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normAutofit/>
          </a:bodyPr>
          <a:lstStyle/>
          <a:p>
            <a:pPr algn="ctr"/>
            <a:r>
              <a:rPr lang="en-US" dirty="0" smtClean="0">
                <a:solidFill>
                  <a:srgbClr val="FF0000"/>
                </a:solidFill>
                <a:latin typeface="Andalus" panose="02020603050405020304" pitchFamily="18" charset="-78"/>
                <a:cs typeface="Andalus" panose="02020603050405020304" pitchFamily="18" charset="-78"/>
              </a:rPr>
              <a:t>Abuse and Violence</a:t>
            </a:r>
            <a:endParaRPr lang="en-US" dirty="0">
              <a:solidFill>
                <a:srgbClr val="FF0000"/>
              </a:solidFill>
              <a:latin typeface="Andalus" panose="02020603050405020304" pitchFamily="18" charset="-78"/>
              <a:cs typeface="Andalus" panose="02020603050405020304" pitchFamily="18" charset="-78"/>
            </a:endParaRPr>
          </a:p>
        </p:txBody>
      </p:sp>
      <p:pic>
        <p:nvPicPr>
          <p:cNvPr id="2" name="Content Placeholder 1"/>
          <p:cNvPicPr>
            <a:picLocks noGrp="1" noChangeAspect="1"/>
          </p:cNvPicPr>
          <p:nvPr>
            <p:ph idx="1"/>
          </p:nvPr>
        </p:nvPicPr>
        <p:blipFill>
          <a:blip r:embed="rId2"/>
          <a:stretch>
            <a:fillRect/>
          </a:stretch>
        </p:blipFill>
        <p:spPr>
          <a:xfrm>
            <a:off x="1815921" y="1249251"/>
            <a:ext cx="8384147" cy="4528455"/>
          </a:xfrm>
          <a:prstGeom prst="rect">
            <a:avLst/>
          </a:prstGeom>
        </p:spPr>
      </p:pic>
    </p:spTree>
    <p:extLst>
      <p:ext uri="{BB962C8B-B14F-4D97-AF65-F5344CB8AC3E}">
        <p14:creationId xmlns:p14="http://schemas.microsoft.com/office/powerpoint/2010/main" val="636482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dirty="0" smtClean="0">
                <a:solidFill>
                  <a:schemeClr val="accent6">
                    <a:lumMod val="40000"/>
                    <a:lumOff val="60000"/>
                  </a:schemeClr>
                </a:solidFill>
                <a:latin typeface="Andalus" panose="02020603050405020304" pitchFamily="18" charset="-78"/>
                <a:cs typeface="Andalus" panose="02020603050405020304" pitchFamily="18" charset="-78"/>
              </a:rPr>
              <a:t>Psychological concerns </a:t>
            </a:r>
            <a:endParaRPr lang="en-US" sz="3600" dirty="0">
              <a:solidFill>
                <a:schemeClr val="accent6">
                  <a:lumMod val="40000"/>
                  <a:lumOff val="60000"/>
                </a:schemeClr>
              </a:solidFill>
              <a:latin typeface="Andalus" panose="02020603050405020304" pitchFamily="18" charset="-78"/>
              <a:cs typeface="Andalus" panose="02020603050405020304" pitchFamily="18" charset="-78"/>
            </a:endParaRPr>
          </a:p>
        </p:txBody>
      </p:sp>
      <p:sp>
        <p:nvSpPr>
          <p:cNvPr id="4" name="Content Placeholder 3"/>
          <p:cNvSpPr>
            <a:spLocks noGrp="1"/>
          </p:cNvSpPr>
          <p:nvPr>
            <p:ph idx="1"/>
          </p:nvPr>
        </p:nvSpPr>
        <p:spPr/>
        <p:txBody>
          <a:bodyPr/>
          <a:lstStyle/>
          <a:p>
            <a:r>
              <a:rPr lang="en-US" dirty="0" smtClean="0"/>
              <a:t>When an individual is abused, it might raise some psychological concerns and build into something that is threatening and frightening. The following are some characteristics/signs and symptoms of psychological concerns resulting from abuse, violence;</a:t>
            </a:r>
          </a:p>
          <a:p>
            <a:pPr marL="514350" indent="-514350">
              <a:buAutoNum type="arabicPeriod"/>
            </a:pPr>
            <a:r>
              <a:rPr lang="en-US" dirty="0" smtClean="0"/>
              <a:t>Isolation from people</a:t>
            </a:r>
          </a:p>
          <a:p>
            <a:pPr marL="514350" indent="-514350">
              <a:buAutoNum type="arabicPeriod"/>
            </a:pPr>
            <a:r>
              <a:rPr lang="en-US" dirty="0" smtClean="0"/>
              <a:t>Insulting people </a:t>
            </a:r>
          </a:p>
          <a:p>
            <a:pPr marL="514350" indent="-514350">
              <a:buAutoNum type="arabicPeriod"/>
            </a:pPr>
            <a:r>
              <a:rPr lang="en-US" dirty="0" smtClean="0"/>
              <a:t>Yelling </a:t>
            </a:r>
          </a:p>
          <a:p>
            <a:pPr marL="514350" indent="-514350">
              <a:buAutoNum type="arabicPeriod"/>
            </a:pPr>
            <a:r>
              <a:rPr lang="en-US" dirty="0" smtClean="0"/>
              <a:t>Threatening others </a:t>
            </a:r>
            <a:r>
              <a:rPr lang="en-US" dirty="0"/>
              <a:t>(Foran, 2017).</a:t>
            </a:r>
          </a:p>
        </p:txBody>
      </p:sp>
    </p:spTree>
    <p:extLst>
      <p:ext uri="{BB962C8B-B14F-4D97-AF65-F5344CB8AC3E}">
        <p14:creationId xmlns:p14="http://schemas.microsoft.com/office/powerpoint/2010/main" val="2524018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dirty="0" smtClean="0">
                <a:solidFill>
                  <a:schemeClr val="accent6">
                    <a:lumMod val="40000"/>
                    <a:lumOff val="60000"/>
                  </a:schemeClr>
                </a:solidFill>
                <a:latin typeface="Andalus" panose="02020603050405020304" pitchFamily="18" charset="-78"/>
                <a:cs typeface="Andalus" panose="02020603050405020304" pitchFamily="18" charset="-78"/>
              </a:rPr>
              <a:t>Psychological concerns Cont.</a:t>
            </a:r>
            <a:endParaRPr lang="en-US" sz="3600" dirty="0">
              <a:solidFill>
                <a:schemeClr val="accent6">
                  <a:lumMod val="40000"/>
                  <a:lumOff val="60000"/>
                </a:schemeClr>
              </a:solidFill>
              <a:latin typeface="Andalus" panose="02020603050405020304" pitchFamily="18" charset="-78"/>
              <a:cs typeface="Andalus" panose="02020603050405020304" pitchFamily="18" charset="-78"/>
            </a:endParaRPr>
          </a:p>
        </p:txBody>
      </p:sp>
      <p:sp>
        <p:nvSpPr>
          <p:cNvPr id="4" name="Content Placeholder 3"/>
          <p:cNvSpPr>
            <a:spLocks noGrp="1"/>
          </p:cNvSpPr>
          <p:nvPr>
            <p:ph idx="1"/>
          </p:nvPr>
        </p:nvSpPr>
        <p:spPr/>
        <p:txBody>
          <a:bodyPr/>
          <a:lstStyle/>
          <a:p>
            <a:r>
              <a:rPr lang="en-US" dirty="0" smtClean="0"/>
              <a:t>There are a number of things that could result psychological concerns due to violence or abuse. For example, an abusive relationship could lead to one party feeling belittled, helpless and desperate. </a:t>
            </a:r>
          </a:p>
          <a:p>
            <a:r>
              <a:rPr lang="en-US" dirty="0" smtClean="0"/>
              <a:t>Physical and sexual abuse against someone could lead to injuries and damages the psychology of the individual. For example, wife battering, forced sex and physical attacks.</a:t>
            </a:r>
          </a:p>
          <a:p>
            <a:r>
              <a:rPr lang="en-US" dirty="0" smtClean="0"/>
              <a:t>Emotional abuse is no less destructive. It chips away the self-worth and the independence of the sexual relationship (Foran, 2017). </a:t>
            </a:r>
            <a:endParaRPr lang="en-US" dirty="0"/>
          </a:p>
        </p:txBody>
      </p:sp>
    </p:spTree>
    <p:extLst>
      <p:ext uri="{BB962C8B-B14F-4D97-AF65-F5344CB8AC3E}">
        <p14:creationId xmlns:p14="http://schemas.microsoft.com/office/powerpoint/2010/main" val="24192059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dirty="0" smtClean="0">
                <a:solidFill>
                  <a:schemeClr val="accent6">
                    <a:lumMod val="40000"/>
                    <a:lumOff val="60000"/>
                  </a:schemeClr>
                </a:solidFill>
                <a:latin typeface="Andalus" panose="02020603050405020304" pitchFamily="18" charset="-78"/>
                <a:cs typeface="Andalus" panose="02020603050405020304" pitchFamily="18" charset="-78"/>
              </a:rPr>
              <a:t>Psychological concerns Cont.</a:t>
            </a:r>
            <a:endParaRPr lang="en-US" sz="3600" dirty="0">
              <a:solidFill>
                <a:schemeClr val="accent6">
                  <a:lumMod val="40000"/>
                  <a:lumOff val="60000"/>
                </a:schemeClr>
              </a:solidFill>
              <a:latin typeface="Andalus" panose="02020603050405020304" pitchFamily="18" charset="-78"/>
              <a:cs typeface="Andalus" panose="02020603050405020304" pitchFamily="18" charset="-78"/>
            </a:endParaRPr>
          </a:p>
        </p:txBody>
      </p:sp>
      <p:sp>
        <p:nvSpPr>
          <p:cNvPr id="4" name="Content Placeholder 3"/>
          <p:cNvSpPr>
            <a:spLocks noGrp="1"/>
          </p:cNvSpPr>
          <p:nvPr>
            <p:ph idx="1"/>
          </p:nvPr>
        </p:nvSpPr>
        <p:spPr>
          <a:xfrm>
            <a:off x="1262130" y="1825624"/>
            <a:ext cx="8796270" cy="4486275"/>
          </a:xfrm>
        </p:spPr>
        <p:txBody>
          <a:bodyPr/>
          <a:lstStyle/>
          <a:p>
            <a:pPr marL="0" indent="0">
              <a:buNone/>
            </a:pPr>
            <a:endParaRPr lang="en-US" dirty="0"/>
          </a:p>
        </p:txBody>
      </p:sp>
      <p:pic>
        <p:nvPicPr>
          <p:cNvPr id="3" name="Picture 2"/>
          <p:cNvPicPr>
            <a:picLocks noChangeAspect="1"/>
          </p:cNvPicPr>
          <p:nvPr/>
        </p:nvPicPr>
        <p:blipFill>
          <a:blip r:embed="rId2"/>
          <a:stretch>
            <a:fillRect/>
          </a:stretch>
        </p:blipFill>
        <p:spPr>
          <a:xfrm>
            <a:off x="1262130" y="1825625"/>
            <a:ext cx="8796270" cy="4486275"/>
          </a:xfrm>
          <a:prstGeom prst="rect">
            <a:avLst/>
          </a:prstGeom>
        </p:spPr>
      </p:pic>
    </p:spTree>
    <p:extLst>
      <p:ext uri="{BB962C8B-B14F-4D97-AF65-F5344CB8AC3E}">
        <p14:creationId xmlns:p14="http://schemas.microsoft.com/office/powerpoint/2010/main" val="33994164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000036"/>
          </a:xfrm>
        </p:spPr>
        <p:txBody>
          <a:bodyPr>
            <a:normAutofit/>
          </a:bodyPr>
          <a:lstStyle/>
          <a:p>
            <a:pPr algn="ctr"/>
            <a:r>
              <a:rPr lang="en-US" sz="3200" dirty="0" smtClean="0">
                <a:solidFill>
                  <a:schemeClr val="accent2"/>
                </a:solidFill>
                <a:latin typeface="Andalus" panose="02020603050405020304" pitchFamily="18" charset="-78"/>
                <a:cs typeface="Andalus" panose="02020603050405020304" pitchFamily="18" charset="-78"/>
              </a:rPr>
              <a:t>Social economic concerns of abuse and violence </a:t>
            </a:r>
            <a:endParaRPr lang="en-US" sz="3200" dirty="0">
              <a:solidFill>
                <a:schemeClr val="accent2"/>
              </a:solidFill>
              <a:latin typeface="Andalus" panose="02020603050405020304" pitchFamily="18" charset="-78"/>
              <a:cs typeface="Andalus" panose="02020603050405020304" pitchFamily="18" charset="-78"/>
            </a:endParaRPr>
          </a:p>
        </p:txBody>
      </p:sp>
      <p:sp>
        <p:nvSpPr>
          <p:cNvPr id="11" name="Content Placeholder 10"/>
          <p:cNvSpPr>
            <a:spLocks noGrp="1"/>
          </p:cNvSpPr>
          <p:nvPr>
            <p:ph sz="half" idx="2"/>
          </p:nvPr>
        </p:nvSpPr>
        <p:spPr/>
        <p:txBody>
          <a:bodyPr>
            <a:normAutofit lnSpcReduction="10000"/>
          </a:bodyPr>
          <a:lstStyle/>
          <a:p>
            <a:r>
              <a:rPr lang="en-US" dirty="0" smtClean="0"/>
              <a:t>Don’t be violent </a:t>
            </a:r>
            <a:endParaRPr lang="en-US" dirty="0"/>
          </a:p>
          <a:p>
            <a:r>
              <a:rPr lang="en-US" dirty="0" smtClean="0"/>
              <a:t>Don’t be a sexist- (Good advice)</a:t>
            </a:r>
            <a:endParaRPr lang="en-US" dirty="0"/>
          </a:p>
          <a:p>
            <a:r>
              <a:rPr lang="en-US" dirty="0" smtClean="0"/>
              <a:t>Be keen on small issues that could be trivial in abuse</a:t>
            </a:r>
          </a:p>
          <a:p>
            <a:r>
              <a:rPr lang="en-US" dirty="0" smtClean="0"/>
              <a:t>It is advisable to reach for help once in abuse which could drain one on social-economic aspects of their life (</a:t>
            </a:r>
            <a:r>
              <a:rPr lang="en-US" dirty="0"/>
              <a:t>Foran, </a:t>
            </a:r>
            <a:r>
              <a:rPr lang="en-US" dirty="0" smtClean="0"/>
              <a:t>2017).</a:t>
            </a:r>
            <a:endParaRPr lang="en-US" dirty="0"/>
          </a:p>
        </p:txBody>
      </p:sp>
      <p:sp>
        <p:nvSpPr>
          <p:cNvPr id="3" name="Content Placeholder 2"/>
          <p:cNvSpPr>
            <a:spLocks noGrp="1"/>
          </p:cNvSpPr>
          <p:nvPr>
            <p:ph sz="half" idx="1"/>
          </p:nvPr>
        </p:nvSpPr>
        <p:spPr/>
        <p:txBody>
          <a:bodyPr>
            <a:normAutofit lnSpcReduction="10000"/>
          </a:bodyPr>
          <a:lstStyle/>
          <a:p>
            <a:r>
              <a:rPr lang="en-US" dirty="0" smtClean="0"/>
              <a:t>It is essential to treat violence and abuse as a social-economic issue.</a:t>
            </a:r>
          </a:p>
          <a:p>
            <a:r>
              <a:rPr lang="en-US" dirty="0" smtClean="0"/>
              <a:t>In many circumstances, women’s economic status is based on the manner in which they are treated in their homes. The most abused women are poorer while the less affected are wealthier (</a:t>
            </a:r>
            <a:r>
              <a:rPr lang="en-US" dirty="0"/>
              <a:t>Wiehe, </a:t>
            </a:r>
            <a:r>
              <a:rPr lang="en-US" dirty="0" smtClean="0"/>
              <a:t>2016). </a:t>
            </a:r>
            <a:endParaRPr lang="en-US" dirty="0"/>
          </a:p>
        </p:txBody>
      </p:sp>
    </p:spTree>
    <p:extLst>
      <p:ext uri="{BB962C8B-B14F-4D97-AF65-F5344CB8AC3E}">
        <p14:creationId xmlns:p14="http://schemas.microsoft.com/office/powerpoint/2010/main" val="286205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solidFill>
                  <a:schemeClr val="accent4">
                    <a:lumMod val="75000"/>
                  </a:schemeClr>
                </a:solidFill>
                <a:latin typeface="Andalus" panose="02020603050405020304" pitchFamily="18" charset="-78"/>
                <a:cs typeface="Andalus" panose="02020603050405020304" pitchFamily="18" charset="-78"/>
              </a:rPr>
              <a:t>Effects of abuse and violence on women population </a:t>
            </a:r>
            <a:endParaRPr lang="en-US" sz="3200" dirty="0">
              <a:solidFill>
                <a:schemeClr val="accent4">
                  <a:lumMod val="75000"/>
                </a:schemeClr>
              </a:solidFill>
              <a:latin typeface="Andalus" panose="02020603050405020304" pitchFamily="18" charset="-78"/>
              <a:cs typeface="Andalus" panose="02020603050405020304" pitchFamily="18" charset="-78"/>
            </a:endParaRPr>
          </a:p>
        </p:txBody>
      </p:sp>
      <p:sp>
        <p:nvSpPr>
          <p:cNvPr id="10" name="Content Placeholder 9"/>
          <p:cNvSpPr>
            <a:spLocks noGrp="1"/>
          </p:cNvSpPr>
          <p:nvPr>
            <p:ph sz="half" idx="1"/>
          </p:nvPr>
        </p:nvSpPr>
        <p:spPr/>
        <p:txBody>
          <a:bodyPr/>
          <a:lstStyle/>
          <a:p>
            <a:r>
              <a:rPr lang="en-US" dirty="0" smtClean="0"/>
              <a:t>Homelessness</a:t>
            </a:r>
          </a:p>
          <a:p>
            <a:r>
              <a:rPr lang="en-US" dirty="0" smtClean="0"/>
              <a:t>Illiteracy e.g. on the girl child</a:t>
            </a:r>
            <a:endParaRPr lang="en-US" dirty="0"/>
          </a:p>
          <a:p>
            <a:r>
              <a:rPr lang="en-US" dirty="0" smtClean="0"/>
              <a:t>Financial inadequacy</a:t>
            </a:r>
          </a:p>
          <a:p>
            <a:r>
              <a:rPr lang="en-US" dirty="0" smtClean="0"/>
              <a:t>Discrimination </a:t>
            </a:r>
            <a:endParaRPr lang="en-US" dirty="0"/>
          </a:p>
          <a:p>
            <a:r>
              <a:rPr lang="en-US" dirty="0" smtClean="0"/>
              <a:t>Great economic </a:t>
            </a:r>
            <a:r>
              <a:rPr lang="en-US" dirty="0" smtClean="0"/>
              <a:t>dependence </a:t>
            </a:r>
          </a:p>
          <a:p>
            <a:r>
              <a:rPr lang="en-US" dirty="0"/>
              <a:t>Employment </a:t>
            </a:r>
            <a:r>
              <a:rPr lang="en-US" dirty="0" smtClean="0"/>
              <a:t>instability-Low income levels</a:t>
            </a:r>
          </a:p>
          <a:p>
            <a:r>
              <a:rPr lang="en-US" dirty="0" smtClean="0"/>
              <a:t>Low occupational levels </a:t>
            </a:r>
            <a:r>
              <a:rPr lang="en-US" dirty="0"/>
              <a:t>(Gelles, </a:t>
            </a:r>
            <a:r>
              <a:rPr lang="en-US" dirty="0" smtClean="0"/>
              <a:t>2017)</a:t>
            </a:r>
            <a:endParaRPr lang="en-US" dirty="0"/>
          </a:p>
        </p:txBody>
      </p:sp>
      <p:pic>
        <p:nvPicPr>
          <p:cNvPr id="4" name="Content Placeholder 3"/>
          <p:cNvPicPr>
            <a:picLocks noGrp="1" noChangeAspect="1"/>
          </p:cNvPicPr>
          <p:nvPr>
            <p:ph sz="half" idx="2"/>
          </p:nvPr>
        </p:nvPicPr>
        <p:blipFill>
          <a:blip r:embed="rId2"/>
          <a:stretch>
            <a:fillRect/>
          </a:stretch>
        </p:blipFill>
        <p:spPr>
          <a:xfrm>
            <a:off x="6172200" y="1690689"/>
            <a:ext cx="5594684" cy="4486274"/>
          </a:xfrm>
          <a:prstGeom prst="rect">
            <a:avLst/>
          </a:prstGeom>
        </p:spPr>
      </p:pic>
    </p:spTree>
    <p:extLst>
      <p:ext uri="{BB962C8B-B14F-4D97-AF65-F5344CB8AC3E}">
        <p14:creationId xmlns:p14="http://schemas.microsoft.com/office/powerpoint/2010/main" val="538348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529390"/>
            <a:ext cx="9144000" cy="842210"/>
          </a:xfrm>
        </p:spPr>
        <p:txBody>
          <a:bodyPr>
            <a:normAutofit fontScale="90000"/>
          </a:bodyPr>
          <a:lstStyle/>
          <a:p>
            <a:r>
              <a:rPr lang="en-US" dirty="0" smtClean="0">
                <a:solidFill>
                  <a:srgbClr val="FFFF00"/>
                </a:solidFill>
                <a:latin typeface="Andalus" panose="02020603050405020304" pitchFamily="18" charset="-78"/>
                <a:cs typeface="Andalus" panose="02020603050405020304" pitchFamily="18" charset="-78"/>
              </a:rPr>
              <a:t>References </a:t>
            </a:r>
            <a:endParaRPr lang="en-US" dirty="0">
              <a:solidFill>
                <a:srgbClr val="FFFF00"/>
              </a:solidFill>
              <a:latin typeface="Andalus" panose="02020603050405020304" pitchFamily="18" charset="-78"/>
              <a:cs typeface="Andalus" panose="02020603050405020304" pitchFamily="18" charset="-78"/>
            </a:endParaRPr>
          </a:p>
        </p:txBody>
      </p:sp>
      <p:sp>
        <p:nvSpPr>
          <p:cNvPr id="3" name="Subtitle 2"/>
          <p:cNvSpPr>
            <a:spLocks noGrp="1"/>
          </p:cNvSpPr>
          <p:nvPr>
            <p:ph type="subTitle" idx="1"/>
          </p:nvPr>
        </p:nvSpPr>
        <p:spPr>
          <a:xfrm>
            <a:off x="1524000" y="1804737"/>
            <a:ext cx="9144000" cy="3453063"/>
          </a:xfrm>
        </p:spPr>
        <p:txBody>
          <a:bodyPr/>
          <a:lstStyle/>
          <a:p>
            <a:pPr indent="-457200" algn="l"/>
            <a:r>
              <a:rPr lang="en-US" dirty="0"/>
              <a:t>Coogan, D. (2018). Child to parent violence and abuse: Family </a:t>
            </a:r>
            <a:r>
              <a:rPr lang="en-US" dirty="0" smtClean="0"/>
              <a:t>	interventions </a:t>
            </a:r>
            <a:r>
              <a:rPr lang="en-US" dirty="0"/>
              <a:t>with non-violent resistance.</a:t>
            </a:r>
          </a:p>
          <a:p>
            <a:pPr indent="-457200" algn="l"/>
            <a:r>
              <a:rPr lang="en-US" dirty="0" smtClean="0"/>
              <a:t>Foran</a:t>
            </a:r>
            <a:r>
              <a:rPr lang="en-US" dirty="0"/>
              <a:t>, H. M. (</a:t>
            </a:r>
            <a:r>
              <a:rPr lang="en-US" dirty="0" smtClean="0"/>
              <a:t>2017). </a:t>
            </a:r>
            <a:r>
              <a:rPr lang="en-US" dirty="0"/>
              <a:t>Family problems and family violence: </a:t>
            </a:r>
            <a:r>
              <a:rPr lang="en-US" dirty="0" smtClean="0"/>
              <a:t>	Reliable </a:t>
            </a:r>
            <a:r>
              <a:rPr lang="en-US" dirty="0"/>
              <a:t>assessment and the ICD-11. New York, NY: </a:t>
            </a:r>
            <a:r>
              <a:rPr lang="en-US" dirty="0" smtClean="0"/>
              <a:t>	Springer </a:t>
            </a:r>
            <a:r>
              <a:rPr lang="en-US" dirty="0"/>
              <a:t>Pub. Co</a:t>
            </a:r>
            <a:r>
              <a:rPr lang="en-US" dirty="0" smtClean="0"/>
              <a:t>.</a:t>
            </a:r>
          </a:p>
          <a:p>
            <a:pPr indent="-457200" algn="l"/>
            <a:r>
              <a:rPr lang="en-US" dirty="0"/>
              <a:t>Gelles, R. J. (2017). Intimate violence and abuse in families.</a:t>
            </a:r>
            <a:endParaRPr lang="en-US" dirty="0" smtClean="0"/>
          </a:p>
          <a:p>
            <a:pPr indent="-457200" algn="l"/>
            <a:r>
              <a:rPr lang="en-US" dirty="0"/>
              <a:t>Wiehe, V. R. </a:t>
            </a:r>
            <a:r>
              <a:rPr lang="en-US" dirty="0" smtClean="0"/>
              <a:t>(2016). </a:t>
            </a:r>
            <a:r>
              <a:rPr lang="en-US" dirty="0"/>
              <a:t>Understanding family violence: Treating and </a:t>
            </a:r>
            <a:r>
              <a:rPr lang="en-US" dirty="0" smtClean="0"/>
              <a:t>	preventing </a:t>
            </a:r>
            <a:r>
              <a:rPr lang="en-US" dirty="0"/>
              <a:t>partner, child, sibling, and elder abuse. </a:t>
            </a:r>
            <a:r>
              <a:rPr lang="en-US" dirty="0" smtClean="0"/>
              <a:t>	Thousand </a:t>
            </a:r>
            <a:r>
              <a:rPr lang="en-US" dirty="0"/>
              <a:t>Oaks: Sage Publications.</a:t>
            </a:r>
          </a:p>
        </p:txBody>
      </p:sp>
    </p:spTree>
    <p:extLst>
      <p:ext uri="{BB962C8B-B14F-4D97-AF65-F5344CB8AC3E}">
        <p14:creationId xmlns:p14="http://schemas.microsoft.com/office/powerpoint/2010/main" val="13604022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Island design template">
  <a:themeElements>
    <a:clrScheme name="Red Orange">
      <a:dk1>
        <a:sysClr val="windowText" lastClr="000000"/>
      </a:dk1>
      <a:lt1>
        <a:sysClr val="window" lastClr="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Arial">
      <a:majorFont>
        <a:latin typeface="Arial" panose="020B0604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panose="020B0604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dirty="0"/>
        </a:defPPr>
      </a:lstStyle>
      <a:style>
        <a:lnRef idx="1">
          <a:schemeClr val="accent1"/>
        </a:lnRef>
        <a:fillRef idx="3">
          <a:schemeClr val="accent1"/>
        </a:fillRef>
        <a:effectRef idx="2">
          <a:schemeClr val="accent1"/>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txDef>
      <a:spPr>
        <a:noFill/>
        <a:ln>
          <a:solidFill>
            <a:schemeClr val="bg2"/>
          </a:solidFill>
        </a:ln>
      </a:spPr>
      <a:bodyPr wrap="square" rtlCol="0" anchor="ctr" anchorCtr="1">
        <a:spAutoFit/>
      </a:bodyPr>
      <a:lstStyle>
        <a:defPPr>
          <a:defRPr dirty="0"/>
        </a:defPPr>
      </a:lstStyle>
    </a:txDef>
  </a:objectDefaults>
  <a:extraClrSchemeLst/>
  <a:extLst>
    <a:ext uri="{05A4C25C-085E-4340-85A3-A5531E510DB2}">
      <thm15:themeFamily xmlns:thm15="http://schemas.microsoft.com/office/thememl/2012/main" name="Island design slides.potx" id="{5D7C5807-6DD8-49ED-901B-9094A9BD792B}" vid="{EDDDA1B0-F8E2-4B33-B027-7D47A75ECBBC}"/>
    </a:ext>
  </a:extLst>
</a:theme>
</file>

<file path=ppt/theme/theme2.xml><?xml version="1.0" encoding="utf-8"?>
<a:theme xmlns:a="http://schemas.openxmlformats.org/drawingml/2006/main" name="Office Theme">
  <a:themeElements>
    <a:clrScheme name="Red Orange">
      <a:dk1>
        <a:sysClr val="windowText" lastClr="000000"/>
      </a:dk1>
      <a:lt1>
        <a:sysClr val="window" lastClr="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Arial">
      <a:majorFont>
        <a:latin typeface="Arial" panose="020B0604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panose="020B0604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Red Orange">
      <a:dk1>
        <a:sysClr val="windowText" lastClr="000000"/>
      </a:dk1>
      <a:lt1>
        <a:sysClr val="window" lastClr="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Arial">
      <a:majorFont>
        <a:latin typeface="Arial" panose="020B0604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panose="020B0604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Island design slides</Template>
  <TotalTime>76</TotalTime>
  <Words>430</Words>
  <Application>Microsoft Office PowerPoint</Application>
  <PresentationFormat>Widescreen</PresentationFormat>
  <Paragraphs>40</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Algerian</vt:lpstr>
      <vt:lpstr>Andalus</vt:lpstr>
      <vt:lpstr>Arial</vt:lpstr>
      <vt:lpstr>Island design template</vt:lpstr>
      <vt:lpstr>Violence and Abuse</vt:lpstr>
      <vt:lpstr>Introduction </vt:lpstr>
      <vt:lpstr>Abuse and Violence</vt:lpstr>
      <vt:lpstr>Psychological concerns </vt:lpstr>
      <vt:lpstr>Psychological concerns Cont.</vt:lpstr>
      <vt:lpstr>Psychological concerns Cont.</vt:lpstr>
      <vt:lpstr>Social economic concerns of abuse and violence </vt:lpstr>
      <vt:lpstr>Effects of abuse and violence on women population </vt:lpstr>
      <vt:lpstr>References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mwololo samuel</dc:creator>
  <cp:lastModifiedBy>mwololo samuel</cp:lastModifiedBy>
  <cp:revision>15</cp:revision>
  <dcterms:created xsi:type="dcterms:W3CDTF">2018-05-19T19:31:40Z</dcterms:created>
  <dcterms:modified xsi:type="dcterms:W3CDTF">2018-05-19T20:48:16Z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ies>
</file>